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1" r:id="rId4"/>
    <p:sldId id="282" r:id="rId5"/>
    <p:sldId id="283" r:id="rId6"/>
    <p:sldId id="260" r:id="rId7"/>
    <p:sldId id="261" r:id="rId8"/>
    <p:sldId id="266" r:id="rId9"/>
    <p:sldId id="292" r:id="rId10"/>
    <p:sldId id="287" r:id="rId11"/>
    <p:sldId id="265" r:id="rId12"/>
    <p:sldId id="262" r:id="rId13"/>
    <p:sldId id="263" r:id="rId14"/>
    <p:sldId id="264" r:id="rId15"/>
    <p:sldId id="279" r:id="rId16"/>
    <p:sldId id="269" r:id="rId17"/>
    <p:sldId id="268" r:id="rId18"/>
    <p:sldId id="286" r:id="rId19"/>
    <p:sldId id="284" r:id="rId20"/>
    <p:sldId id="288" r:id="rId21"/>
    <p:sldId id="273" r:id="rId22"/>
    <p:sldId id="267" r:id="rId23"/>
    <p:sldId id="270" r:id="rId24"/>
    <p:sldId id="280" r:id="rId25"/>
    <p:sldId id="274" r:id="rId26"/>
    <p:sldId id="275" r:id="rId27"/>
    <p:sldId id="285" r:id="rId28"/>
    <p:sldId id="271" r:id="rId29"/>
    <p:sldId id="291" r:id="rId30"/>
    <p:sldId id="272" r:id="rId31"/>
    <p:sldId id="276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cat>
            <c:strRef>
              <c:f>Лист1!$A$2:$A$5</c:f>
              <c:strCache>
                <c:ptCount val="3"/>
                <c:pt idx="0">
                  <c:v> 1квартал</c:v>
                </c:pt>
                <c:pt idx="1">
                  <c:v>1 полугодие</c:v>
                </c:pt>
                <c:pt idx="2">
                  <c:v>9 месяцев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57</c:v>
                </c:pt>
                <c:pt idx="2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 г.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Лист1!$A$2:$A$5</c:f>
              <c:strCache>
                <c:ptCount val="3"/>
                <c:pt idx="0">
                  <c:v> 1квартал</c:v>
                </c:pt>
                <c:pt idx="1">
                  <c:v>1 полугодие</c:v>
                </c:pt>
                <c:pt idx="2">
                  <c:v>9 месяцев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38</c:v>
                </c:pt>
                <c:pt idx="1">
                  <c:v>55</c:v>
                </c:pt>
                <c:pt idx="2">
                  <c:v>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 1квартал</c:v>
                </c:pt>
                <c:pt idx="1">
                  <c:v>1 полугодие</c:v>
                </c:pt>
                <c:pt idx="2">
                  <c:v>9 месяцев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66254336"/>
        <c:axId val="66255872"/>
        <c:axId val="0"/>
      </c:bar3DChart>
      <c:catAx>
        <c:axId val="66254336"/>
        <c:scaling>
          <c:orientation val="minMax"/>
        </c:scaling>
        <c:axPos val="b"/>
        <c:tickLblPos val="nextTo"/>
        <c:crossAx val="66255872"/>
        <c:crosses val="autoZero"/>
        <c:auto val="1"/>
        <c:lblAlgn val="ctr"/>
        <c:lblOffset val="100"/>
      </c:catAx>
      <c:valAx>
        <c:axId val="66255872"/>
        <c:scaling>
          <c:orientation val="minMax"/>
        </c:scaling>
        <c:axPos val="l"/>
        <c:majorGridlines/>
        <c:numFmt formatCode="General" sourceLinked="1"/>
        <c:tickLblPos val="nextTo"/>
        <c:crossAx val="66254336"/>
        <c:crosses val="autoZero"/>
        <c:crossBetween val="between"/>
      </c:valAx>
    </c:plotArea>
    <c:legend>
      <c:legendPos val="r"/>
      <c:legendEntry>
        <c:idx val="2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11/22/2012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8229600" cy="1752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муниципальное дошкольное образовательное 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учреждение детский сад 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присмотра и оздоровления № 77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 Красноармейского района г. Волгограда</a:t>
            </a:r>
            <a:r>
              <a:rPr lang="ru-RU" sz="2400" b="1" dirty="0" smtClean="0">
                <a:solidFill>
                  <a:srgbClr val="9900CC"/>
                </a:solidFill>
              </a:rPr>
              <a:t/>
            </a:r>
            <a:br>
              <a:rPr lang="ru-RU" sz="2400" b="1" dirty="0" smtClean="0">
                <a:solidFill>
                  <a:srgbClr val="9900CC"/>
                </a:solidFill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505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«Здоровьесберегающие  технологии в режиме дня»</a:t>
            </a:r>
          </a:p>
          <a:p>
            <a:pPr algn="ctr"/>
            <a:endParaRPr lang="en-US" sz="4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2012г.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Закаливание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7848600" cy="659352"/>
          </a:xfrm>
        </p:spPr>
        <p:txBody>
          <a:bodyPr/>
          <a:lstStyle/>
          <a:p>
            <a:pPr algn="ctr"/>
            <a:r>
              <a:rPr lang="ru-RU" dirty="0" smtClean="0"/>
              <a:t>Сухое обтирание варежкой (средняя группа)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851" y="2514600"/>
            <a:ext cx="2884885" cy="38465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E:\DCIM\100SSCAM\SDC101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Закаливание обливанием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Тёплое время года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Холодное время года</a:t>
            </a:r>
            <a:endParaRPr lang="ru-RU" dirty="0"/>
          </a:p>
        </p:txBody>
      </p:sp>
      <p:pic>
        <p:nvPicPr>
          <p:cNvPr id="8194" name="Picture 2" descr="E:\фото по закаливанию\SDC100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5" name="Picture 3" descr="D:\Мы закаляемся\SDC105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Дыхательные игры в режиме дня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Игра «Салют»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«Воздушный футбол»</a:t>
            </a:r>
            <a:endParaRPr lang="ru-RU" dirty="0"/>
          </a:p>
        </p:txBody>
      </p:sp>
      <p:pic>
        <p:nvPicPr>
          <p:cNvPr id="9" name="Picture 2" descr="C:\документация\фото\_SAMSUNG DIGITAL CAMERA__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880" y="2514600"/>
            <a:ext cx="2886827" cy="384651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3" descr="F:\DCIM\100SSCAM\SDC1008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32" y="2929096"/>
            <a:ext cx="4023360" cy="301752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040188" cy="659352"/>
          </a:xfrm>
        </p:spPr>
        <p:txBody>
          <a:bodyPr/>
          <a:lstStyle/>
          <a:p>
            <a:pPr algn="ctr"/>
            <a:r>
              <a:rPr lang="ru-RU" dirty="0" smtClean="0"/>
              <a:t>«Разноцветный дождь»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«Воздушные качели»</a:t>
            </a:r>
            <a:endParaRPr lang="ru-RU" dirty="0"/>
          </a:p>
        </p:txBody>
      </p:sp>
      <p:pic>
        <p:nvPicPr>
          <p:cNvPr id="9" name="Picture 2" descr="F:\DCIM\100SSCAM\SDC1009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023360" cy="301752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3" descr="F:\DCIM\100SSCAM\SDC100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32" y="2929096"/>
            <a:ext cx="4023360" cy="301752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Развиваем лёгкие на прогулке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Мыльные пузыри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Воздушные шарики</a:t>
            </a:r>
            <a:endParaRPr lang="ru-RU" dirty="0"/>
          </a:p>
        </p:txBody>
      </p:sp>
      <p:pic>
        <p:nvPicPr>
          <p:cNvPr id="2051" name="Picture 3" descr="G:\1\Неизвестная папка\_SAMSUNG DIGITAL CAMERA__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 descr="K:\DCIM\100SSCAM\SDC1039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95600"/>
            <a:ext cx="4080000" cy="306000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4040188" cy="659352"/>
          </a:xfrm>
        </p:spPr>
        <p:txBody>
          <a:bodyPr/>
          <a:lstStyle/>
          <a:p>
            <a:pPr algn="ctr"/>
            <a:r>
              <a:rPr lang="ru-RU" dirty="0" smtClean="0"/>
              <a:t>Утренняя гимнастика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Занятия</a:t>
            </a:r>
            <a:endParaRPr lang="ru-RU" dirty="0"/>
          </a:p>
        </p:txBody>
      </p:sp>
      <p:pic>
        <p:nvPicPr>
          <p:cNvPr id="6146" name="Picture 2" descr="G:\1\Неизвестная папка\_SAMSUNG DIGITAL CAMERA__7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2" descr="L:\фото по работе\занятие на конкурс\Копия SDC100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58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Пальчиковая гимнастика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rgbClr val="9900CC"/>
                </a:solidFill>
              </a:rPr>
              <a:t>Рекомендуется всем детям. </a:t>
            </a:r>
            <a:br>
              <a:rPr lang="ru-RU" sz="2800" b="1" dirty="0" smtClean="0">
                <a:solidFill>
                  <a:srgbClr val="9900CC"/>
                </a:solidFill>
              </a:rPr>
            </a:br>
            <a:r>
              <a:rPr lang="ru-RU" sz="2800" b="1" dirty="0" smtClean="0">
                <a:solidFill>
                  <a:srgbClr val="9900CC"/>
                </a:solidFill>
              </a:rPr>
              <a:t>Проводится в любой удобный отрезок времени.</a:t>
            </a:r>
            <a:endParaRPr lang="ru-RU" sz="2800" dirty="0"/>
          </a:p>
        </p:txBody>
      </p:sp>
      <p:pic>
        <p:nvPicPr>
          <p:cNvPr id="3074" name="Picture 2" descr="G:\1\Неизвестная папка\_SAMSUNG DIGITAL CAMERA__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L:\фото по работе\2 февраля\SDC100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93803"/>
            <a:ext cx="4041775" cy="288810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Подвижные и спортивные игры</a:t>
            </a:r>
            <a:b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9900CC"/>
                </a:solidFill>
              </a:rPr>
              <a:t> подбираются в соответствии с возрастом ребёнка.</a:t>
            </a:r>
            <a:br>
              <a:rPr lang="ru-RU" sz="2400" b="1" dirty="0" smtClean="0">
                <a:solidFill>
                  <a:srgbClr val="9900CC"/>
                </a:solidFill>
              </a:rPr>
            </a:br>
            <a:r>
              <a:rPr lang="ru-RU" sz="2400" b="1" dirty="0" smtClean="0">
                <a:solidFill>
                  <a:srgbClr val="9900CC"/>
                </a:solidFill>
              </a:rPr>
              <a:t> В детском саду используем лишь элементы спортивных игр.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«У медведя во бору»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«Перетяни канат»</a:t>
            </a:r>
            <a:endParaRPr lang="ru-RU" dirty="0"/>
          </a:p>
        </p:txBody>
      </p:sp>
      <p:pic>
        <p:nvPicPr>
          <p:cNvPr id="6146" name="Picture 2" descr="E:\поход гр.№2\SDC101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3" descr="L:\фото по работе\утренники\SDC101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922862"/>
            <a:ext cx="4039985" cy="302998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 на прогулке</a:t>
            </a:r>
            <a:endParaRPr lang="ru-RU" dirty="0"/>
          </a:p>
        </p:txBody>
      </p:sp>
      <p:pic>
        <p:nvPicPr>
          <p:cNvPr id="7" name="Picture 2" descr="L:\фото по работе\Летние фото\SDC1072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4040188" cy="295903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D:\мама\фото\SDC101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День здоровья</a:t>
            </a:r>
            <a:endParaRPr lang="ru-RU" dirty="0"/>
          </a:p>
        </p:txBody>
      </p:sp>
      <p:pic>
        <p:nvPicPr>
          <p:cNvPr id="3074" name="Picture 2" descr="D:\мама\фото\SDC102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828800"/>
            <a:ext cx="4038600" cy="302895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D:\мама\фото\SDC102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819400"/>
            <a:ext cx="4038600" cy="302895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1" algn="ctr">
              <a:buFontTx/>
              <a:buNone/>
            </a:pPr>
            <a:r>
              <a:rPr lang="ru-RU" sz="3200" b="1" dirty="0" smtClean="0">
                <a:solidFill>
                  <a:srgbClr val="9900CC"/>
                </a:solidFill>
              </a:rPr>
              <a:t>« </a:t>
            </a:r>
            <a:r>
              <a:rPr lang="ru-RU" sz="3200" b="1" dirty="0" smtClean="0">
                <a:solidFill>
                  <a:srgbClr val="0000FF"/>
                </a:solidFill>
              </a:rPr>
              <a:t>Забота о здоровье</a:t>
            </a:r>
            <a:r>
              <a:rPr lang="ru-RU" sz="3200" b="1" dirty="0" smtClean="0">
                <a:solidFill>
                  <a:srgbClr val="9900CC"/>
                </a:solidFill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>
              <a:buFontTx/>
              <a:buNone/>
            </a:pPr>
            <a:r>
              <a:rPr lang="ru-RU" sz="3200" b="1" dirty="0" smtClean="0">
                <a:solidFill>
                  <a:srgbClr val="0000FF"/>
                </a:solidFill>
                <a:latin typeface="Arial Black" pitchFamily="34" charset="0"/>
              </a:rPr>
              <a:t>В. А. Сухомлинский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Нептуна</a:t>
            </a:r>
            <a:endParaRPr lang="ru-RU" dirty="0"/>
          </a:p>
        </p:txBody>
      </p:sp>
      <p:pic>
        <p:nvPicPr>
          <p:cNvPr id="13314" name="Picture 2" descr="D:\фото праздника Нептун\SDC103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516800" cy="338760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5" name="Picture 3" descr="D:\фото праздника Нептун\SDC10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4038600" cy="302895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Праздники и соревнования с другими садами</a:t>
            </a:r>
            <a:endParaRPr lang="ru-RU" sz="2800" dirty="0"/>
          </a:p>
        </p:txBody>
      </p:sp>
      <p:pic>
        <p:nvPicPr>
          <p:cNvPr id="7" name="Picture 2" descr="J:\фото (2)\фото день здоровья\SDC102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фото соревнования\SDC101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76600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Двигательная деятельность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9900CC"/>
                </a:solidFill>
              </a:rPr>
              <a:t>занятия проводятся в соответствии с программой,</a:t>
            </a:r>
            <a:br>
              <a:rPr lang="ru-RU" sz="2400" b="1" dirty="0" smtClean="0">
                <a:solidFill>
                  <a:srgbClr val="9900CC"/>
                </a:solidFill>
              </a:rPr>
            </a:br>
            <a:r>
              <a:rPr lang="ru-RU" sz="2400" b="1" dirty="0" smtClean="0">
                <a:solidFill>
                  <a:srgbClr val="9900CC"/>
                </a:solidFill>
              </a:rPr>
              <a:t> перед занятием необходимо хорошо проветрить помещение</a:t>
            </a:r>
            <a:endParaRPr lang="ru-RU" sz="2400" dirty="0"/>
          </a:p>
        </p:txBody>
      </p:sp>
      <p:pic>
        <p:nvPicPr>
          <p:cNvPr id="5122" name="Picture 2" descr="E:\поход гр.№2\SDC10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0" y="1981200"/>
            <a:ext cx="5759999" cy="432000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Гимнастика </a:t>
            </a:r>
            <a:r>
              <a:rPr lang="ru-RU" dirty="0" smtClean="0"/>
              <a:t>пробуждения </a:t>
            </a:r>
            <a:br>
              <a:rPr lang="ru-RU" dirty="0" smtClean="0"/>
            </a:br>
            <a:r>
              <a:rPr lang="ru-RU" dirty="0" smtClean="0"/>
              <a:t>после </a:t>
            </a:r>
            <a:r>
              <a:rPr lang="ru-RU" dirty="0" smtClean="0"/>
              <a:t>сна</a:t>
            </a:r>
            <a:endParaRPr lang="ru-RU" dirty="0"/>
          </a:p>
        </p:txBody>
      </p:sp>
      <p:pic>
        <p:nvPicPr>
          <p:cNvPr id="4098" name="Picture 2" descr="G:\1\Неизвестная папка\_SAMSUNG DIGITAL CAMERA__1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2" name="Picture 2" descr="E:\фото по закаливанию\SDC100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Хождение по оздоровительным дорожкам</a:t>
            </a:r>
            <a:endParaRPr lang="ru-RU" sz="3200" b="1" dirty="0"/>
          </a:p>
        </p:txBody>
      </p:sp>
      <p:pic>
        <p:nvPicPr>
          <p:cNvPr id="9218" name="Picture 2" descr="E:\фото по закаливанию\SDC101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3" descr="G:\1\Неизвестная папка\_SAMSUNG DIGITAL CAMERA__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4039985" cy="302998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поход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Подготовительная к школе группа</a:t>
            </a:r>
            <a:endParaRPr lang="ru-RU" dirty="0"/>
          </a:p>
        </p:txBody>
      </p:sp>
      <p:pic>
        <p:nvPicPr>
          <p:cNvPr id="4098" name="Picture 2" descr="E:\поход гр.№2\SDC101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3" descr="E:\фото\SDC100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/>
              <a:t>Сотрудничество с яхт-клубом имени Высоцкого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D:\ФОТО  яхт-клуб\DSC0887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040188" cy="276752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339" name="Picture 3" descr="D:\ФОТО  яхт-клуб\SDC101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Разговор о правильном и полезном питании</a:t>
            </a:r>
            <a:endParaRPr lang="ru-RU" dirty="0"/>
          </a:p>
        </p:txBody>
      </p:sp>
      <p:pic>
        <p:nvPicPr>
          <p:cNvPr id="5" name="Picture 2" descr="J:\фото (2)\фото день здоровья\SDC102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6383"/>
            <a:ext cx="4038600" cy="28228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D:\мама\фото\SDC10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медицинского персонала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Фито чай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Точечный самомассаж</a:t>
            </a:r>
            <a:endParaRPr lang="ru-RU" dirty="0"/>
          </a:p>
        </p:txBody>
      </p:sp>
      <p:pic>
        <p:nvPicPr>
          <p:cNvPr id="5122" name="Picture 2" descr="G:\1\Неизвестная папка\_SAMSUNG DIGITAL CAMERA__1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0" name="Picture 2" descr="E:\фото по закаливанию\SDC100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                             Массаж</a:t>
            </a:r>
            <a:endParaRPr lang="ru-RU" b="1" dirty="0"/>
          </a:p>
        </p:txBody>
      </p:sp>
      <p:pic>
        <p:nvPicPr>
          <p:cNvPr id="2051" name="Picture 3" descr="E:\DCIM\100SSCAM\SDC101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352800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E:\DCIM\100SSCAM\SDC101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just">
              <a:buNone/>
            </a:pPr>
            <a:endParaRPr lang="ru-RU" sz="900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В детском саду 3 группы для детей 3-7 лет с туберкулезной интоксикацией.</a:t>
            </a:r>
          </a:p>
          <a:p>
            <a:pPr algn="just">
              <a:buNone/>
            </a:pPr>
            <a:r>
              <a:rPr lang="ru-RU" dirty="0" smtClean="0"/>
              <a:t>Детский сад работает по программе воспитания, образования и развития детей дошкольного возраста в условиях детского сада «Радуга» под редакцией Т. Н. Дороновой.</a:t>
            </a:r>
          </a:p>
          <a:p>
            <a:pPr algn="just">
              <a:buNone/>
            </a:pPr>
            <a:r>
              <a:rPr lang="ru-RU" dirty="0" smtClean="0"/>
              <a:t>Приоритетное направление в работе детского сада – физкультурно – оздоровительное.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196" name="Picture 4" descr="D:\мама\фоны для презентаций\дет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343400"/>
            <a:ext cx="2985394" cy="225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33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Педагог-психолог</a:t>
            </a:r>
            <a:br>
              <a:rPr lang="ru-RU" dirty="0" smtClean="0"/>
            </a:br>
            <a:r>
              <a:rPr lang="ru-RU" dirty="0" smtClean="0"/>
              <a:t>       </a:t>
            </a:r>
            <a:r>
              <a:rPr lang="ru-RU" b="1" dirty="0" smtClean="0"/>
              <a:t>Релаксация по Джекобсону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040188" cy="659352"/>
          </a:xfrm>
        </p:spPr>
        <p:txBody>
          <a:bodyPr/>
          <a:lstStyle/>
          <a:p>
            <a:r>
              <a:rPr lang="ru-RU" dirty="0" smtClean="0"/>
              <a:t>Упражнение «Черепаха»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41775" cy="654843"/>
          </a:xfrm>
        </p:spPr>
        <p:txBody>
          <a:bodyPr/>
          <a:lstStyle/>
          <a:p>
            <a:pPr algn="ctr"/>
            <a:r>
              <a:rPr lang="ru-RU" dirty="0" smtClean="0"/>
              <a:t>Упражнение «Апельсин»</a:t>
            </a:r>
            <a:endParaRPr lang="ru-RU" dirty="0"/>
          </a:p>
        </p:txBody>
      </p:sp>
      <p:pic>
        <p:nvPicPr>
          <p:cNvPr id="1026" name="Picture 2" descr="K:\DCIM\100SSCAM\SDC105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K:\DCIM\100SSCAM\SDC105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Родительские собрания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Совместные праздники</a:t>
            </a:r>
            <a:endParaRPr lang="ru-RU" dirty="0"/>
          </a:p>
        </p:txBody>
      </p:sp>
      <p:pic>
        <p:nvPicPr>
          <p:cNvPr id="7170" name="Picture 2" descr="G:\1\Неизвестная папка\_SAMSUNG DIGITAL CAMERA__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1" name="Picture 3" descr="G:\1\Неизвестная папка\_SAMSUNG DIGITAL CAMERA__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Мониторинг заболеваемости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В детском саду работают специалисты: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600" dirty="0" smtClean="0"/>
              <a:t>Врач-фтизиатр, врач-педиатр, старшая медсестра, медсестра массажа, инструктор по физической культуре, музыкальный руководитель, педагог-психолог, учитель-логопед.</a:t>
            </a:r>
            <a:endParaRPr lang="ru-RU" sz="36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endParaRPr lang="ru-RU" dirty="0" smtClean="0"/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Направление детей в наш детский сад осуществляется фтизиатром по медицинским показаниям, оформление происходит через городскую психолого-медико-педагогическую комиссию; также учитываются социальные показания.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Родительской платы в детском саду нет; финансирование осуществляется из бюджета Волгограда.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00FF"/>
                </a:solidFill>
              </a:rPr>
              <a:t/>
            </a:r>
            <a:br>
              <a:rPr lang="ru-RU" sz="3100" b="1" dirty="0" smtClean="0">
                <a:solidFill>
                  <a:srgbClr val="0000FF"/>
                </a:solidFill>
              </a:rPr>
            </a:br>
            <a:r>
              <a:rPr lang="ru-RU" sz="3100" b="1" dirty="0" smtClean="0">
                <a:solidFill>
                  <a:srgbClr val="0000FF"/>
                </a:solidFill>
              </a:rPr>
              <a:t/>
            </a:r>
            <a:br>
              <a:rPr lang="ru-RU" sz="3100" b="1" dirty="0" smtClean="0">
                <a:solidFill>
                  <a:srgbClr val="0000FF"/>
                </a:solidFill>
              </a:rPr>
            </a:br>
            <a:r>
              <a:rPr lang="ru-RU" sz="3100" b="1" dirty="0" smtClean="0">
                <a:solidFill>
                  <a:srgbClr val="0000FF"/>
                </a:solidFill>
              </a:rPr>
              <a:t>Формы организации </a:t>
            </a:r>
            <a:br>
              <a:rPr lang="ru-RU" sz="3100" b="1" dirty="0" smtClean="0">
                <a:solidFill>
                  <a:srgbClr val="0000FF"/>
                </a:solidFill>
              </a:rPr>
            </a:br>
            <a:r>
              <a:rPr lang="ru-RU" sz="3100" b="1" dirty="0" smtClean="0">
                <a:solidFill>
                  <a:srgbClr val="0000FF"/>
                </a:solidFill>
              </a:rPr>
              <a:t>здоровьесберегающей работы</a:t>
            </a:r>
            <a:r>
              <a:rPr lang="ru-RU" sz="5400" b="1" dirty="0" smtClean="0">
                <a:solidFill>
                  <a:srgbClr val="0000FF"/>
                </a:solidFill>
              </a:rPr>
              <a:t/>
            </a:r>
            <a:br>
              <a:rPr lang="ru-RU" sz="5400" b="1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pic>
        <p:nvPicPr>
          <p:cNvPr id="4" name="Picture 6" descr="47456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142" y="2006072"/>
            <a:ext cx="7485715" cy="42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Утренняя гимнастика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Холодное время года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Тёплое время года</a:t>
            </a:r>
            <a:endParaRPr lang="ru-RU" dirty="0"/>
          </a:p>
        </p:txBody>
      </p:sp>
      <p:pic>
        <p:nvPicPr>
          <p:cNvPr id="1026" name="Picture 2" descr="G:\1\Неизвестная папка\_SAMSUNG DIGITAL CAMERA__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6" name="Picture 2" descr="D:\Мы закаляемся\SDC100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Культурно-гигиенические навыки</a:t>
            </a:r>
            <a:endParaRPr lang="ru-RU" dirty="0"/>
          </a:p>
        </p:txBody>
      </p:sp>
      <p:pic>
        <p:nvPicPr>
          <p:cNvPr id="8" name="Picture 2" descr="D:\мама\фото\SDC1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695" y="1935163"/>
            <a:ext cx="6118609" cy="438943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Закаливание.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8001000" cy="659352"/>
          </a:xfrm>
        </p:spPr>
        <p:txBody>
          <a:bodyPr/>
          <a:lstStyle/>
          <a:p>
            <a:pPr algn="ctr"/>
            <a:r>
              <a:rPr lang="ru-RU" dirty="0" smtClean="0"/>
              <a:t>Обширное умывание (2-ая младшая группа)</a:t>
            </a:r>
            <a:endParaRPr lang="ru-RU" dirty="0"/>
          </a:p>
        </p:txBody>
      </p:sp>
      <p:pic>
        <p:nvPicPr>
          <p:cNvPr id="3074" name="Picture 2" descr="E:\DCIM\100SSCAM\SDC101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00400"/>
            <a:ext cx="4040188" cy="30301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E:\DCIM\100SSCAM\SDC101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4600"/>
            <a:ext cx="4041775" cy="303133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536</TotalTime>
  <Words>318</Words>
  <Application>Microsoft Office PowerPoint</Application>
  <PresentationFormat>Экран (4:3)</PresentationFormat>
  <Paragraphs>68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муниципальное дошкольное образовательное  учреждение детский сад  присмотра и оздоровления № 77  Красноармейского района г. Волгограда </vt:lpstr>
      <vt:lpstr>Слайд 2</vt:lpstr>
      <vt:lpstr>Слайд 3</vt:lpstr>
      <vt:lpstr>Слайд 4</vt:lpstr>
      <vt:lpstr>Слайд 5</vt:lpstr>
      <vt:lpstr>  Формы организации  здоровьесберегающей работы </vt:lpstr>
      <vt:lpstr>Утренняя гимнастика</vt:lpstr>
      <vt:lpstr>Культурно-гигиенические навыки</vt:lpstr>
      <vt:lpstr>Закаливание. </vt:lpstr>
      <vt:lpstr>Закаливание</vt:lpstr>
      <vt:lpstr>Закаливание обливанием</vt:lpstr>
      <vt:lpstr>Дыхательные игры в режиме дня</vt:lpstr>
      <vt:lpstr>Слайд 13</vt:lpstr>
      <vt:lpstr>Развиваем лёгкие на прогулке</vt:lpstr>
      <vt:lpstr>Слайд 15</vt:lpstr>
      <vt:lpstr>Пальчиковая гимнастика Рекомендуется всем детям.  Проводится в любой удобный отрезок времени.</vt:lpstr>
      <vt:lpstr>Подвижные и спортивные игры  подбираются в соответствии с возрастом ребёнка.  В детском саду используем лишь элементы спортивных игр.</vt:lpstr>
      <vt:lpstr>Игры на прогулке</vt:lpstr>
      <vt:lpstr>День здоровья</vt:lpstr>
      <vt:lpstr>День Нептуна</vt:lpstr>
      <vt:lpstr>Праздники и соревнования с другими садами</vt:lpstr>
      <vt:lpstr>Двигательная деятельность занятия проводятся в соответствии с программой,  перед занятием необходимо хорошо проветрить помещение</vt:lpstr>
      <vt:lpstr>Гимнастика пробуждения  после сна</vt:lpstr>
      <vt:lpstr>Хождение по оздоровительным дорожкам</vt:lpstr>
      <vt:lpstr>Наш поход</vt:lpstr>
      <vt:lpstr>Сотрудничество с яхт-клубом имени Высоцкого </vt:lpstr>
      <vt:lpstr>Разговор о правильном и полезном питании</vt:lpstr>
      <vt:lpstr>Работа медицинского персонала</vt:lpstr>
      <vt:lpstr>                             Массаж</vt:lpstr>
      <vt:lpstr>Педагог-психолог        Релаксация по Джекобсону</vt:lpstr>
      <vt:lpstr>Работа с родителями</vt:lpstr>
      <vt:lpstr>Мониторинг заболеваемости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присмотра и оздоровления  № 77 Красноармейского района г. Волгограда </dc:title>
  <dc:creator>Юля</dc:creator>
  <cp:lastModifiedBy>Admin</cp:lastModifiedBy>
  <cp:revision>48</cp:revision>
  <dcterms:created xsi:type="dcterms:W3CDTF">2012-11-03T03:53:38Z</dcterms:created>
  <dcterms:modified xsi:type="dcterms:W3CDTF">2012-11-22T11:09:50Z</dcterms:modified>
</cp:coreProperties>
</file>